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799763" cy="10799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 userDrawn="1">
          <p15:clr>
            <a:srgbClr val="A4A3A4"/>
          </p15:clr>
        </p15:guide>
        <p15:guide id="2" pos="34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 snapToObjects="1" showGuides="1">
      <p:cViewPr varScale="1">
        <p:scale>
          <a:sx n="73" d="100"/>
          <a:sy n="73" d="100"/>
        </p:scale>
        <p:origin x="2316" y="72"/>
      </p:cViewPr>
      <p:guideLst>
        <p:guide orient="horz" pos="3402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982" y="1767462"/>
            <a:ext cx="9179799" cy="3759917"/>
          </a:xfrm>
        </p:spPr>
        <p:txBody>
          <a:bodyPr anchor="b"/>
          <a:lstStyle>
            <a:lvl1pPr algn="ctr">
              <a:defRPr sz="708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5672376"/>
            <a:ext cx="8099822" cy="2607442"/>
          </a:xfrm>
        </p:spPr>
        <p:txBody>
          <a:bodyPr/>
          <a:lstStyle>
            <a:lvl1pPr marL="0" indent="0" algn="ctr">
              <a:buNone/>
              <a:defRPr sz="2835"/>
            </a:lvl1pPr>
            <a:lvl2pPr marL="539999" indent="0" algn="ctr">
              <a:buNone/>
              <a:defRPr sz="2362"/>
            </a:lvl2pPr>
            <a:lvl3pPr marL="1079998" indent="0" algn="ctr">
              <a:buNone/>
              <a:defRPr sz="2126"/>
            </a:lvl3pPr>
            <a:lvl4pPr marL="1619997" indent="0" algn="ctr">
              <a:buNone/>
              <a:defRPr sz="1890"/>
            </a:lvl4pPr>
            <a:lvl5pPr marL="2159996" indent="0" algn="ctr">
              <a:buNone/>
              <a:defRPr sz="1890"/>
            </a:lvl5pPr>
            <a:lvl6pPr marL="2699995" indent="0" algn="ctr">
              <a:buNone/>
              <a:defRPr sz="1890"/>
            </a:lvl6pPr>
            <a:lvl7pPr marL="3239994" indent="0" algn="ctr">
              <a:buNone/>
              <a:defRPr sz="1890"/>
            </a:lvl7pPr>
            <a:lvl8pPr marL="3779992" indent="0" algn="ctr">
              <a:buNone/>
              <a:defRPr sz="1890"/>
            </a:lvl8pPr>
            <a:lvl9pPr marL="4319991" indent="0" algn="ctr">
              <a:buNone/>
              <a:defRPr sz="189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88729-6ACD-1949-97C3-9DFD87F9A52D}" type="datetimeFigureOut">
              <a:rPr lang="it-IT" smtClean="0"/>
              <a:t>10/03/2022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71D0-7A6C-BB45-B4A7-4E915FB3D7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7727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88729-6ACD-1949-97C3-9DFD87F9A52D}" type="datetimeFigureOut">
              <a:rPr lang="it-IT" smtClean="0"/>
              <a:t>10/03/2022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71D0-7A6C-BB45-B4A7-4E915FB3D7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8847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1" y="574987"/>
            <a:ext cx="2328699" cy="91523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574987"/>
            <a:ext cx="6851100" cy="91523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88729-6ACD-1949-97C3-9DFD87F9A52D}" type="datetimeFigureOut">
              <a:rPr lang="it-IT" smtClean="0"/>
              <a:t>10/03/2022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71D0-7A6C-BB45-B4A7-4E915FB3D7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0383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88729-6ACD-1949-97C3-9DFD87F9A52D}" type="datetimeFigureOut">
              <a:rPr lang="it-IT" smtClean="0"/>
              <a:t>10/03/2022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71D0-7A6C-BB45-B4A7-4E915FB3D7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8862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2692444"/>
            <a:ext cx="9314796" cy="4492401"/>
          </a:xfrm>
        </p:spPr>
        <p:txBody>
          <a:bodyPr anchor="b"/>
          <a:lstStyle>
            <a:lvl1pPr>
              <a:defRPr sz="708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7227345"/>
            <a:ext cx="9314796" cy="2362447"/>
          </a:xfrm>
        </p:spPr>
        <p:txBody>
          <a:bodyPr/>
          <a:lstStyle>
            <a:lvl1pPr marL="0" indent="0">
              <a:buNone/>
              <a:defRPr sz="2835">
                <a:solidFill>
                  <a:schemeClr val="tx1"/>
                </a:solidFill>
              </a:defRPr>
            </a:lvl1pPr>
            <a:lvl2pPr marL="539999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2pPr>
            <a:lvl3pPr marL="1079998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3pPr>
            <a:lvl4pPr marL="1619997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4pPr>
            <a:lvl5pPr marL="2159996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5pPr>
            <a:lvl6pPr marL="2699995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6pPr>
            <a:lvl7pPr marL="323999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7pPr>
            <a:lvl8pPr marL="3779992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8pPr>
            <a:lvl9pPr marL="4319991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88729-6ACD-1949-97C3-9DFD87F9A52D}" type="datetimeFigureOut">
              <a:rPr lang="it-IT" smtClean="0"/>
              <a:t>10/03/2022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71D0-7A6C-BB45-B4A7-4E915FB3D7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1478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2874937"/>
            <a:ext cx="4589899" cy="685235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2874937"/>
            <a:ext cx="4589899" cy="685235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88729-6ACD-1949-97C3-9DFD87F9A52D}" type="datetimeFigureOut">
              <a:rPr lang="it-IT" smtClean="0"/>
              <a:t>10/03/2022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71D0-7A6C-BB45-B4A7-4E915FB3D7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2062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574990"/>
            <a:ext cx="9314796" cy="208745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2" y="2647443"/>
            <a:ext cx="4568805" cy="1297471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2" y="3944914"/>
            <a:ext cx="4568805" cy="580237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1" y="2647443"/>
            <a:ext cx="4591306" cy="1297471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1" y="3944914"/>
            <a:ext cx="4591306" cy="580237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88729-6ACD-1949-97C3-9DFD87F9A52D}" type="datetimeFigureOut">
              <a:rPr lang="it-IT" smtClean="0"/>
              <a:t>10/03/2022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71D0-7A6C-BB45-B4A7-4E915FB3D7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5198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88729-6ACD-1949-97C3-9DFD87F9A52D}" type="datetimeFigureOut">
              <a:rPr lang="it-IT" smtClean="0"/>
              <a:t>10/03/2022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71D0-7A6C-BB45-B4A7-4E915FB3D7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7427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88729-6ACD-1949-97C3-9DFD87F9A52D}" type="datetimeFigureOut">
              <a:rPr lang="it-IT" smtClean="0"/>
              <a:t>10/03/2022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71D0-7A6C-BB45-B4A7-4E915FB3D7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4652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719984"/>
            <a:ext cx="3483205" cy="2519945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1554968"/>
            <a:ext cx="5467380" cy="7674832"/>
          </a:xfrm>
        </p:spPr>
        <p:txBody>
          <a:bodyPr/>
          <a:lstStyle>
            <a:lvl1pPr>
              <a:defRPr sz="3780"/>
            </a:lvl1pPr>
            <a:lvl2pPr>
              <a:defRPr sz="3307"/>
            </a:lvl2pPr>
            <a:lvl3pPr>
              <a:defRPr sz="2835"/>
            </a:lvl3pPr>
            <a:lvl4pPr>
              <a:defRPr sz="2362"/>
            </a:lvl4pPr>
            <a:lvl5pPr>
              <a:defRPr sz="2362"/>
            </a:lvl5pPr>
            <a:lvl6pPr>
              <a:defRPr sz="2362"/>
            </a:lvl6pPr>
            <a:lvl7pPr>
              <a:defRPr sz="2362"/>
            </a:lvl7pPr>
            <a:lvl8pPr>
              <a:defRPr sz="2362"/>
            </a:lvl8pPr>
            <a:lvl9pPr>
              <a:defRPr sz="2362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3239929"/>
            <a:ext cx="3483205" cy="6002369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88729-6ACD-1949-97C3-9DFD87F9A52D}" type="datetimeFigureOut">
              <a:rPr lang="it-IT" smtClean="0"/>
              <a:t>10/03/2022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71D0-7A6C-BB45-B4A7-4E915FB3D7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3087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719984"/>
            <a:ext cx="3483205" cy="2519945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1554968"/>
            <a:ext cx="5467380" cy="7674832"/>
          </a:xfrm>
        </p:spPr>
        <p:txBody>
          <a:bodyPr anchor="t"/>
          <a:lstStyle>
            <a:lvl1pPr marL="0" indent="0">
              <a:buNone/>
              <a:defRPr sz="3780"/>
            </a:lvl1pPr>
            <a:lvl2pPr marL="539999" indent="0">
              <a:buNone/>
              <a:defRPr sz="3307"/>
            </a:lvl2pPr>
            <a:lvl3pPr marL="1079998" indent="0">
              <a:buNone/>
              <a:defRPr sz="2835"/>
            </a:lvl3pPr>
            <a:lvl4pPr marL="1619997" indent="0">
              <a:buNone/>
              <a:defRPr sz="2362"/>
            </a:lvl4pPr>
            <a:lvl5pPr marL="2159996" indent="0">
              <a:buNone/>
              <a:defRPr sz="2362"/>
            </a:lvl5pPr>
            <a:lvl6pPr marL="2699995" indent="0">
              <a:buNone/>
              <a:defRPr sz="2362"/>
            </a:lvl6pPr>
            <a:lvl7pPr marL="3239994" indent="0">
              <a:buNone/>
              <a:defRPr sz="2362"/>
            </a:lvl7pPr>
            <a:lvl8pPr marL="3779992" indent="0">
              <a:buNone/>
              <a:defRPr sz="2362"/>
            </a:lvl8pPr>
            <a:lvl9pPr marL="4319991" indent="0">
              <a:buNone/>
              <a:defRPr sz="2362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3239929"/>
            <a:ext cx="3483205" cy="6002369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88729-6ACD-1949-97C3-9DFD87F9A52D}" type="datetimeFigureOut">
              <a:rPr lang="it-IT" smtClean="0"/>
              <a:t>10/03/2022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871D0-7A6C-BB45-B4A7-4E915FB3D7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6816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574990"/>
            <a:ext cx="9314796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2874937"/>
            <a:ext cx="9314796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10009783"/>
            <a:ext cx="2429947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88729-6ACD-1949-97C3-9DFD87F9A52D}" type="datetimeFigureOut">
              <a:rPr lang="it-IT" smtClean="0"/>
              <a:t>10/03/2022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10009783"/>
            <a:ext cx="3644920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10009783"/>
            <a:ext cx="2429947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871D0-7A6C-BB45-B4A7-4E915FB3D7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8467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79998" rtl="0" eaLnBrk="1" latinLnBrk="0" hangingPunct="1">
        <a:lnSpc>
          <a:spcPct val="90000"/>
        </a:lnSpc>
        <a:spcBef>
          <a:spcPct val="0"/>
        </a:spcBef>
        <a:buNone/>
        <a:defRPr sz="51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9999" indent="-269999" algn="l" defTabSz="1079998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1pPr>
      <a:lvl2pPr marL="809998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349997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3pPr>
      <a:lvl4pPr marL="1889996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429995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969994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509993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4049992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589991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39999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79998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19997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59996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699995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39994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79992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19991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D2F73A1A-AA94-3C45-9D78-EF5DEAAE5F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" y="793"/>
            <a:ext cx="10799763" cy="10799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1765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0</Words>
  <Application>Microsoft Office PowerPoint</Application>
  <PresentationFormat>Personalizzato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Microsoft Office User</dc:creator>
  <cp:lastModifiedBy>Paolo Riggio</cp:lastModifiedBy>
  <cp:revision>5</cp:revision>
  <dcterms:created xsi:type="dcterms:W3CDTF">2022-03-02T13:17:55Z</dcterms:created>
  <dcterms:modified xsi:type="dcterms:W3CDTF">2022-03-10T14:12:50Z</dcterms:modified>
</cp:coreProperties>
</file>