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73" d="100"/>
          <a:sy n="73" d="100"/>
        </p:scale>
        <p:origin x="2316" y="72"/>
      </p:cViewPr>
      <p:guideLst>
        <p:guide orient="horz" pos="340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72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84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38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86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47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0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1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42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65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08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81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8729-6ACD-1949-97C3-9DFD87F9A52D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71D0-7A6C-BB45-B4A7-4E915FB3D7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4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D2F73A1A-AA94-3C45-9D78-EF5DEAAE5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" y="793"/>
            <a:ext cx="10799763" cy="1079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1765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Paolo Riggio</cp:lastModifiedBy>
  <cp:revision>5</cp:revision>
  <dcterms:created xsi:type="dcterms:W3CDTF">2022-03-02T13:17:55Z</dcterms:created>
  <dcterms:modified xsi:type="dcterms:W3CDTF">2022-03-10T14:12:50Z</dcterms:modified>
</cp:coreProperties>
</file>