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11D72-CD70-2889-6415-EE4C91AAA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4B9119-20C6-4368-0386-89A47BF75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85A782-3173-D94B-5AB7-AFBD8815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C5ED25-AE0D-1AB4-3ED1-54956D1C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6EDBAC-3956-9666-C416-75208D55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741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5FC262-BDDA-7EA7-C4EB-0C12A464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BE0243-ABB1-2D64-B527-3A719D0C3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17616F-2F8B-95DB-3FA0-215445B1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59491A-EE6F-C1E6-9AB8-D38130D0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777B4D-1F7F-6D97-8464-CFC0CA9E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432E36-E11B-A06C-EE33-9EE5B8B9A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35C46E-BC15-96B9-5E9B-2FE5622D1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427CE1-568D-1DEA-18C4-030DBD2E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F9FF61-3E57-593C-EAE9-AD58332E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7B72E6-2D79-C425-C42A-FD78534B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02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573F47-37A6-92CF-4872-5B498AA7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E91A48-F158-6A12-5C24-25CD660A9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1784B8-3CA7-3EB8-334C-8FDC2CFB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09FC93-C415-B936-375D-DC8EE488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8F44A5-1D15-6986-47F5-B0DF4925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87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9BC0E-451D-67F7-82CD-BE32E208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4A9535-583F-53BF-7D10-95E16AF6F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1845EA-9C0A-648D-DA7E-CC720893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BE369F-0D4A-9BF9-6D5C-0AC0BA75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C40794-F2BC-410E-0E3C-26C129FE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59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DE0291-0058-8923-CD6E-C205E88B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A921ED-E744-B4C9-FC88-941AAC72B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6E062C-A5B1-8E4D-C68B-8D2A76882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859380-6E7C-12CD-677C-1C0F89B0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C0ADD4-C7D5-3037-EFCC-979195A1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5AC67C-FDDE-827B-D4C0-B750FBE4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96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6CAF4D-1822-61BF-0223-21DFE737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571F9A-0BD3-5DF6-87BA-314B2DB8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49D3A6-FBE3-1274-901D-C6CCF8D74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4E0D565-77F7-8036-8A75-BB2714F38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7F4214-0A91-3B29-E37F-E12D65C39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186E5DF-C291-040D-D133-A174B025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32F1197-5911-2BAB-68D4-0694CE56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D31F55-58DF-3EC8-E23F-66D38226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66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C873F6-A7A9-5AC7-C0D0-DF727D24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0C174E8-362D-77EA-D20A-0CCC58B6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332515-6509-F9F4-CAB4-4723B779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093483-9CA3-4B06-CF41-D1A9E0C6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22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C1113E-66DA-70A8-91ED-6462A2F2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140662-C29E-7C46-794D-64646A10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920F21-5DD4-3687-57E7-656BA493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84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F0203-5A99-D6B8-12A1-D750C0E2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F6F046-39D2-3569-179A-258B8585F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E3F035-B687-0D2A-13F9-0589329A6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2C0475-93C9-A7A6-6AC3-BB79AF82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0FAE07-AEEF-33FA-2B05-9ADFD200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B70FEE-0AF3-F7ED-2DA1-A395442F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29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C24779-218C-8933-A4FD-FDB932A1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B0FB12-38BF-1012-7BF6-4C4469F3B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B72CB8-0F01-D70E-9919-7444EE8C8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299F3A-4AFB-E116-D52F-C6EF8528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C80A2B-3476-F03E-7148-106FB2EF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34F618-61C2-A18F-AE92-44D6D348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89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FAB8350-1234-78E9-8E48-5A1E24F2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8DA485-C73C-3C74-7C39-B8D29BAD7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506B33-9E1E-D5E5-AB03-B8F750E97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B7B18-37F7-4263-B54E-1200A0081C43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41AB5E-2780-8F2C-56A5-070B77234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8CFB7A-B26F-2EB3-1D4B-C1529E881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5316B-D4AB-4F0E-9357-E67BCF4941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3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20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21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22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23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24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28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9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47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2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3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magine 1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DF404A3-9B38-53B8-0D6D-6983092859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magine 1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DF404A3-9B38-53B8-0D6D-6983092859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magine 18" descr="Immagine che contiene testo, schermata, Pubblicità online, design&#10;&#10;Descrizione generata automaticamente">
            <a:extLst>
              <a:ext uri="{FF2B5EF4-FFF2-40B4-BE49-F238E27FC236}">
                <a16:creationId xmlns:a16="http://schemas.microsoft.com/office/drawing/2014/main" id="{69DE30BC-B603-E0E2-1AD9-41BDC85435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4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magine 1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DF404A3-9B38-53B8-0D6D-6983092859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magine 18" descr="Immagine che contiene testo, schermata, Pubblicità online, design&#10;&#10;Descrizione generata automaticamente">
            <a:extLst>
              <a:ext uri="{FF2B5EF4-FFF2-40B4-BE49-F238E27FC236}">
                <a16:creationId xmlns:a16="http://schemas.microsoft.com/office/drawing/2014/main" id="{69DE30BC-B603-E0E2-1AD9-41BDC85435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magine 19" descr="Immagine che contiene testo, schermata, logo, Marchio&#10;&#10;Descrizione generata automaticamente">
            <a:extLst>
              <a:ext uri="{FF2B5EF4-FFF2-40B4-BE49-F238E27FC236}">
                <a16:creationId xmlns:a16="http://schemas.microsoft.com/office/drawing/2014/main" id="{F09892D2-340D-F780-D2BC-291937CE0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9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magine 1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DF404A3-9B38-53B8-0D6D-6983092859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magine 18" descr="Immagine che contiene testo, schermata, Pubblicità online, design&#10;&#10;Descrizione generata automaticamente">
            <a:extLst>
              <a:ext uri="{FF2B5EF4-FFF2-40B4-BE49-F238E27FC236}">
                <a16:creationId xmlns:a16="http://schemas.microsoft.com/office/drawing/2014/main" id="{69DE30BC-B603-E0E2-1AD9-41BDC85435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magine 19" descr="Immagine che contiene testo, schermata, logo, Marchio&#10;&#10;Descrizione generata automaticamente">
            <a:extLst>
              <a:ext uri="{FF2B5EF4-FFF2-40B4-BE49-F238E27FC236}">
                <a16:creationId xmlns:a16="http://schemas.microsoft.com/office/drawing/2014/main" id="{F09892D2-340D-F780-D2BC-291937CE0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magine 20" descr="Immagine che contiene testo, Viso umano, schermata, Pubblicità online&#10;&#10;Descrizione generata automaticamente">
            <a:extLst>
              <a:ext uri="{FF2B5EF4-FFF2-40B4-BE49-F238E27FC236}">
                <a16:creationId xmlns:a16="http://schemas.microsoft.com/office/drawing/2014/main" id="{2733F7BA-F601-CCE0-EECC-722DA91949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51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magine 1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DF404A3-9B38-53B8-0D6D-6983092859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magine 18" descr="Immagine che contiene testo, schermata, Pubblicità online, design&#10;&#10;Descrizione generata automaticamente">
            <a:extLst>
              <a:ext uri="{FF2B5EF4-FFF2-40B4-BE49-F238E27FC236}">
                <a16:creationId xmlns:a16="http://schemas.microsoft.com/office/drawing/2014/main" id="{69DE30BC-B603-E0E2-1AD9-41BDC85435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magine 19" descr="Immagine che contiene testo, schermata, logo, Marchio&#10;&#10;Descrizione generata automaticamente">
            <a:extLst>
              <a:ext uri="{FF2B5EF4-FFF2-40B4-BE49-F238E27FC236}">
                <a16:creationId xmlns:a16="http://schemas.microsoft.com/office/drawing/2014/main" id="{F09892D2-340D-F780-D2BC-291937CE0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magine 20" descr="Immagine che contiene testo, Viso umano, schermata, Pubblicità online&#10;&#10;Descrizione generata automaticamente">
            <a:extLst>
              <a:ext uri="{FF2B5EF4-FFF2-40B4-BE49-F238E27FC236}">
                <a16:creationId xmlns:a16="http://schemas.microsoft.com/office/drawing/2014/main" id="{2733F7BA-F601-CCE0-EECC-722DA91949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magine 21" descr="Immagine che contiene testo, schermata, cartone animato&#10;&#10;Descrizione generata automaticamente">
            <a:extLst>
              <a:ext uri="{FF2B5EF4-FFF2-40B4-BE49-F238E27FC236}">
                <a16:creationId xmlns:a16="http://schemas.microsoft.com/office/drawing/2014/main" id="{D8B8F729-E2E7-00EA-1761-DE824A18A4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1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magine 1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DF404A3-9B38-53B8-0D6D-6983092859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magine 18" descr="Immagine che contiene testo, schermata, Pubblicità online, design&#10;&#10;Descrizione generata automaticamente">
            <a:extLst>
              <a:ext uri="{FF2B5EF4-FFF2-40B4-BE49-F238E27FC236}">
                <a16:creationId xmlns:a16="http://schemas.microsoft.com/office/drawing/2014/main" id="{69DE30BC-B603-E0E2-1AD9-41BDC85435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magine 19" descr="Immagine che contiene testo, schermata, logo, Marchio&#10;&#10;Descrizione generata automaticamente">
            <a:extLst>
              <a:ext uri="{FF2B5EF4-FFF2-40B4-BE49-F238E27FC236}">
                <a16:creationId xmlns:a16="http://schemas.microsoft.com/office/drawing/2014/main" id="{F09892D2-340D-F780-D2BC-291937CE0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magine 20" descr="Immagine che contiene testo, Viso umano, schermata, Pubblicità online&#10;&#10;Descrizione generata automaticamente">
            <a:extLst>
              <a:ext uri="{FF2B5EF4-FFF2-40B4-BE49-F238E27FC236}">
                <a16:creationId xmlns:a16="http://schemas.microsoft.com/office/drawing/2014/main" id="{2733F7BA-F601-CCE0-EECC-722DA91949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magine 21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A5FAE75B-B56D-7CFD-C476-7701A4AF5B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60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magine 1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DF404A3-9B38-53B8-0D6D-6983092859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magine 18" descr="Immagine che contiene testo, schermata, Pubblicità online, design&#10;&#10;Descrizione generata automaticamente">
            <a:extLst>
              <a:ext uri="{FF2B5EF4-FFF2-40B4-BE49-F238E27FC236}">
                <a16:creationId xmlns:a16="http://schemas.microsoft.com/office/drawing/2014/main" id="{69DE30BC-B603-E0E2-1AD9-41BDC85435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magine 19" descr="Immagine che contiene testo, schermata, logo, Marchio&#10;&#10;Descrizione generata automaticamente">
            <a:extLst>
              <a:ext uri="{FF2B5EF4-FFF2-40B4-BE49-F238E27FC236}">
                <a16:creationId xmlns:a16="http://schemas.microsoft.com/office/drawing/2014/main" id="{F09892D2-340D-F780-D2BC-291937CE0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magine 20" descr="Immagine che contiene testo, Viso umano, schermata, Pubblicità online&#10;&#10;Descrizione generata automaticamente">
            <a:extLst>
              <a:ext uri="{FF2B5EF4-FFF2-40B4-BE49-F238E27FC236}">
                <a16:creationId xmlns:a16="http://schemas.microsoft.com/office/drawing/2014/main" id="{2733F7BA-F601-CCE0-EECC-722DA91949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magine 21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541BCC1E-AB97-8E8E-A1E8-2D2CD97FD9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8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magine 1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DF404A3-9B38-53B8-0D6D-6983092859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magine 18" descr="Immagine che contiene testo, schermata, Pubblicità online, design&#10;&#10;Descrizione generata automaticamente">
            <a:extLst>
              <a:ext uri="{FF2B5EF4-FFF2-40B4-BE49-F238E27FC236}">
                <a16:creationId xmlns:a16="http://schemas.microsoft.com/office/drawing/2014/main" id="{69DE30BC-B603-E0E2-1AD9-41BDC85435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magine 19" descr="Immagine che contiene testo, schermata, logo, Marchio&#10;&#10;Descrizione generata automaticamente">
            <a:extLst>
              <a:ext uri="{FF2B5EF4-FFF2-40B4-BE49-F238E27FC236}">
                <a16:creationId xmlns:a16="http://schemas.microsoft.com/office/drawing/2014/main" id="{F09892D2-340D-F780-D2BC-291937CE0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magine 20" descr="Immagine che contiene testo, Viso umano, schermata, Pubblicità online&#10;&#10;Descrizione generata automaticamente">
            <a:extLst>
              <a:ext uri="{FF2B5EF4-FFF2-40B4-BE49-F238E27FC236}">
                <a16:creationId xmlns:a16="http://schemas.microsoft.com/office/drawing/2014/main" id="{2733F7BA-F601-CCE0-EECC-722DA91949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magine 21" descr="Immagine che contiene testo, schermata, linea, grafica&#10;&#10;Descrizione generata automaticamente">
            <a:extLst>
              <a:ext uri="{FF2B5EF4-FFF2-40B4-BE49-F238E27FC236}">
                <a16:creationId xmlns:a16="http://schemas.microsoft.com/office/drawing/2014/main" id="{C3455C51-7C72-80DC-EBED-94E4D82DFF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7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magine 1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DF404A3-9B38-53B8-0D6D-6983092859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magine 18" descr="Immagine che contiene testo, schermata, Pubblicità online, design&#10;&#10;Descrizione generata automaticamente">
            <a:extLst>
              <a:ext uri="{FF2B5EF4-FFF2-40B4-BE49-F238E27FC236}">
                <a16:creationId xmlns:a16="http://schemas.microsoft.com/office/drawing/2014/main" id="{69DE30BC-B603-E0E2-1AD9-41BDC85435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magine 19" descr="Immagine che contiene testo, schermata, logo, Marchio&#10;&#10;Descrizione generata automaticamente">
            <a:extLst>
              <a:ext uri="{FF2B5EF4-FFF2-40B4-BE49-F238E27FC236}">
                <a16:creationId xmlns:a16="http://schemas.microsoft.com/office/drawing/2014/main" id="{F09892D2-340D-F780-D2BC-291937CE0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magine 20" descr="Immagine che contiene testo, Viso umano, schermata, Pubblicità online&#10;&#10;Descrizione generata automaticamente">
            <a:extLst>
              <a:ext uri="{FF2B5EF4-FFF2-40B4-BE49-F238E27FC236}">
                <a16:creationId xmlns:a16="http://schemas.microsoft.com/office/drawing/2014/main" id="{2733F7BA-F601-CCE0-EECC-722DA91949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magine 21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C589DA7F-8EDB-AA0D-8E05-FC162740932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4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magine 1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DF404A3-9B38-53B8-0D6D-6983092859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magine 18" descr="Immagine che contiene testo, schermata, Pubblicità online, design&#10;&#10;Descrizione generata automaticamente">
            <a:extLst>
              <a:ext uri="{FF2B5EF4-FFF2-40B4-BE49-F238E27FC236}">
                <a16:creationId xmlns:a16="http://schemas.microsoft.com/office/drawing/2014/main" id="{69DE30BC-B603-E0E2-1AD9-41BDC85435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magine 19" descr="Immagine che contiene testo, schermata, logo, Marchio&#10;&#10;Descrizione generata automaticamente">
            <a:extLst>
              <a:ext uri="{FF2B5EF4-FFF2-40B4-BE49-F238E27FC236}">
                <a16:creationId xmlns:a16="http://schemas.microsoft.com/office/drawing/2014/main" id="{F09892D2-340D-F780-D2BC-291937CE0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magine 20" descr="Immagine che contiene testo, Viso umano, schermata, Pubblicità online&#10;&#10;Descrizione generata automaticamente">
            <a:extLst>
              <a:ext uri="{FF2B5EF4-FFF2-40B4-BE49-F238E27FC236}">
                <a16:creationId xmlns:a16="http://schemas.microsoft.com/office/drawing/2014/main" id="{2733F7BA-F601-CCE0-EECC-722DA91949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magine 21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FDDD0B4F-EF48-B97F-7D69-9C9958C6BD4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05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magine 15" descr="Immagine che contiene testo, Viso umano, uomo, schermata&#10;&#10;Descrizione generata automaticamente">
            <a:extLst>
              <a:ext uri="{FF2B5EF4-FFF2-40B4-BE49-F238E27FC236}">
                <a16:creationId xmlns:a16="http://schemas.microsoft.com/office/drawing/2014/main" id="{C420BA69-8C94-B4B3-9B81-E28654071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magine 13" descr="Immagine che contiene testo, schermata, cartone animato, diagramma&#10;&#10;Descrizione generata automaticamente">
            <a:extLst>
              <a:ext uri="{FF2B5EF4-FFF2-40B4-BE49-F238E27FC236}">
                <a16:creationId xmlns:a16="http://schemas.microsoft.com/office/drawing/2014/main" id="{BD9BF127-E5A6-0521-53E8-D73A9C54BD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magine 14" descr="Immagine che contiene testo, Viso umano, vestiti, uomo&#10;&#10;Descrizione generata automaticamente">
            <a:extLst>
              <a:ext uri="{FF2B5EF4-FFF2-40B4-BE49-F238E27FC236}">
                <a16:creationId xmlns:a16="http://schemas.microsoft.com/office/drawing/2014/main" id="{12B50928-FB3D-0E9D-C8C9-A6DF5D809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magine 16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FDA00C69-8F80-0F55-4D96-DCFF265B0E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Immagine 17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EDF404A3-9B38-53B8-0D6D-6983092859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Immagine 18" descr="Immagine che contiene testo, schermata, Pubblicità online, design&#10;&#10;Descrizione generata automaticamente">
            <a:extLst>
              <a:ext uri="{FF2B5EF4-FFF2-40B4-BE49-F238E27FC236}">
                <a16:creationId xmlns:a16="http://schemas.microsoft.com/office/drawing/2014/main" id="{69DE30BC-B603-E0E2-1AD9-41BDC85435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Immagine 19" descr="Immagine che contiene testo, schermata, logo, Marchio&#10;&#10;Descrizione generata automaticamente">
            <a:extLst>
              <a:ext uri="{FF2B5EF4-FFF2-40B4-BE49-F238E27FC236}">
                <a16:creationId xmlns:a16="http://schemas.microsoft.com/office/drawing/2014/main" id="{F09892D2-340D-F780-D2BC-291937CE0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Immagine 20" descr="Immagine che contiene testo, Viso umano, schermata, Pubblicità online&#10;&#10;Descrizione generata automaticamente">
            <a:extLst>
              <a:ext uri="{FF2B5EF4-FFF2-40B4-BE49-F238E27FC236}">
                <a16:creationId xmlns:a16="http://schemas.microsoft.com/office/drawing/2014/main" id="{2733F7BA-F601-CCE0-EECC-722DA91949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Immagine 21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50B5C338-22A7-C2F3-632D-A6D529A4FB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0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5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4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6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9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3658A9-95C6-AFD9-0B9D-2D323AE3E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4F9006-FC05-C488-4AAE-86737C52E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9D55D22F-91E0-6B04-0EA6-C931DFABE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4F0ED65-5FA0-CF8D-0BF5-564BDBD9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9906F6E-8245-91D9-B2D6-011739203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 descr="Immagine che contiene testo, biglietto da visita, schermata&#10;&#10;Descrizione generata automaticamente">
            <a:extLst>
              <a:ext uri="{FF2B5EF4-FFF2-40B4-BE49-F238E27FC236}">
                <a16:creationId xmlns:a16="http://schemas.microsoft.com/office/drawing/2014/main" id="{F84C736D-FED8-E274-200D-C9DE2712A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 descr="Immagine che contiene testo, Viso umano, schermata, uomo&#10;&#10;Descrizione generata automaticamente">
            <a:extLst>
              <a:ext uri="{FF2B5EF4-FFF2-40B4-BE49-F238E27FC236}">
                <a16:creationId xmlns:a16="http://schemas.microsoft.com/office/drawing/2014/main" id="{3BC339B2-40D2-4AD7-2536-2D7CFAF4F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9" descr="Immagine che contiene testo, schermata, grafica, Carattere&#10;&#10;Descrizione generata automaticamente">
            <a:extLst>
              <a:ext uri="{FF2B5EF4-FFF2-40B4-BE49-F238E27FC236}">
                <a16:creationId xmlns:a16="http://schemas.microsoft.com/office/drawing/2014/main" id="{8A2087CF-932F-935F-8932-4A52192217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3B530150-1C6D-8B4A-0855-35303D2C7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schermata, Pubblicità online, Sito Web&#10;&#10;Descrizione generata automaticamente">
            <a:extLst>
              <a:ext uri="{FF2B5EF4-FFF2-40B4-BE49-F238E27FC236}">
                <a16:creationId xmlns:a16="http://schemas.microsoft.com/office/drawing/2014/main" id="{0A53CCBC-2E3E-EE59-8CFE-796797EC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magine 12" descr="Immagine che contiene testo, schermata, grafica, design&#10;&#10;Descrizione generata automaticamente">
            <a:extLst>
              <a:ext uri="{FF2B5EF4-FFF2-40B4-BE49-F238E27FC236}">
                <a16:creationId xmlns:a16="http://schemas.microsoft.com/office/drawing/2014/main" id="{D91E0652-BA16-F478-03F0-20174E381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42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Riggio</dc:creator>
  <cp:lastModifiedBy>Paolo Riggio</cp:lastModifiedBy>
  <cp:revision>1</cp:revision>
  <dcterms:created xsi:type="dcterms:W3CDTF">2023-07-04T11:17:33Z</dcterms:created>
  <dcterms:modified xsi:type="dcterms:W3CDTF">2023-07-04T11:26:27Z</dcterms:modified>
</cp:coreProperties>
</file>