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22491700" cy="22491700"/>
  <p:notesSz cx="6858000" cy="9144000"/>
  <p:embeddedFontLst>
    <p:embeddedFont>
      <p:font typeface="Antonio Bold" panose="020B0604020202020204" charset="0"/>
      <p:regular r:id="rId3"/>
    </p:embeddedFont>
    <p:embeddedFont>
      <p:font typeface="ITC Franklin Gothic LT Ultra-Bold" panose="020B0604020202020204" charset="0"/>
      <p:regular r:id="rId4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3" d="100"/>
          <a:sy n="33" d="100"/>
        </p:scale>
        <p:origin x="178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font" Target="fonts/font1.fntdata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font" Target="fonts/font2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1347367" y="16594304"/>
            <a:ext cx="7569780" cy="3482099"/>
          </a:xfrm>
          <a:custGeom>
            <a:avLst/>
            <a:gdLst/>
            <a:ahLst/>
            <a:cxnLst/>
            <a:rect l="l" t="t" r="r" b="b"/>
            <a:pathLst>
              <a:path w="7569780" h="3482099">
                <a:moveTo>
                  <a:pt x="0" y="0"/>
                </a:moveTo>
                <a:lnTo>
                  <a:pt x="7569780" y="0"/>
                </a:lnTo>
                <a:lnTo>
                  <a:pt x="7569780" y="3482099"/>
                </a:lnTo>
                <a:lnTo>
                  <a:pt x="0" y="348209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3" name="Freeform 3"/>
          <p:cNvSpPr/>
          <p:nvPr/>
        </p:nvSpPr>
        <p:spPr>
          <a:xfrm>
            <a:off x="13850311" y="17013202"/>
            <a:ext cx="3160339" cy="3014174"/>
          </a:xfrm>
          <a:custGeom>
            <a:avLst/>
            <a:gdLst/>
            <a:ahLst/>
            <a:cxnLst/>
            <a:rect l="l" t="t" r="r" b="b"/>
            <a:pathLst>
              <a:path w="3160339" h="3014174">
                <a:moveTo>
                  <a:pt x="0" y="0"/>
                </a:moveTo>
                <a:lnTo>
                  <a:pt x="3160339" y="0"/>
                </a:lnTo>
                <a:lnTo>
                  <a:pt x="3160339" y="3014174"/>
                </a:lnTo>
                <a:lnTo>
                  <a:pt x="0" y="3014174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alphaModFix amt="74000"/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4" name="Freeform 4"/>
          <p:cNvSpPr/>
          <p:nvPr/>
        </p:nvSpPr>
        <p:spPr>
          <a:xfrm>
            <a:off x="3242445" y="16171835"/>
            <a:ext cx="15674702" cy="78374"/>
          </a:xfrm>
          <a:custGeom>
            <a:avLst/>
            <a:gdLst/>
            <a:ahLst/>
            <a:cxnLst/>
            <a:rect l="l" t="t" r="r" b="b"/>
            <a:pathLst>
              <a:path w="15674702" h="78374">
                <a:moveTo>
                  <a:pt x="0" y="0"/>
                </a:moveTo>
                <a:lnTo>
                  <a:pt x="15674702" y="0"/>
                </a:lnTo>
                <a:lnTo>
                  <a:pt x="15674702" y="78374"/>
                </a:lnTo>
                <a:lnTo>
                  <a:pt x="0" y="7837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5" name="Freeform 5"/>
          <p:cNvSpPr/>
          <p:nvPr/>
        </p:nvSpPr>
        <p:spPr>
          <a:xfrm>
            <a:off x="3242445" y="20248245"/>
            <a:ext cx="15674702" cy="78374"/>
          </a:xfrm>
          <a:custGeom>
            <a:avLst/>
            <a:gdLst/>
            <a:ahLst/>
            <a:cxnLst/>
            <a:rect l="l" t="t" r="r" b="b"/>
            <a:pathLst>
              <a:path w="15674702" h="78374">
                <a:moveTo>
                  <a:pt x="0" y="0"/>
                </a:moveTo>
                <a:lnTo>
                  <a:pt x="15674702" y="0"/>
                </a:lnTo>
                <a:lnTo>
                  <a:pt x="15674702" y="78374"/>
                </a:lnTo>
                <a:lnTo>
                  <a:pt x="0" y="78374"/>
                </a:lnTo>
                <a:lnTo>
                  <a:pt x="0" y="0"/>
                </a:lnTo>
                <a:close/>
              </a:path>
            </a:pathLst>
          </a:custGeom>
          <a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grpSp>
        <p:nvGrpSpPr>
          <p:cNvPr id="6" name="Group 6"/>
          <p:cNvGrpSpPr/>
          <p:nvPr/>
        </p:nvGrpSpPr>
        <p:grpSpPr>
          <a:xfrm rot="5400000">
            <a:off x="1285548" y="18225177"/>
            <a:ext cx="3998036" cy="48100"/>
            <a:chOff x="0" y="0"/>
            <a:chExt cx="481465" cy="5792"/>
          </a:xfrm>
        </p:grpSpPr>
        <p:sp>
          <p:nvSpPr>
            <p:cNvPr id="7" name="Freeform 7"/>
            <p:cNvSpPr/>
            <p:nvPr/>
          </p:nvSpPr>
          <p:spPr>
            <a:xfrm>
              <a:off x="0" y="0"/>
              <a:ext cx="481465" cy="5792"/>
            </a:xfrm>
            <a:custGeom>
              <a:avLst/>
              <a:gdLst/>
              <a:ahLst/>
              <a:cxnLst/>
              <a:rect l="l" t="t" r="r" b="b"/>
              <a:pathLst>
                <a:path w="481465" h="5792">
                  <a:moveTo>
                    <a:pt x="0" y="0"/>
                  </a:moveTo>
                  <a:lnTo>
                    <a:pt x="481465" y="0"/>
                  </a:lnTo>
                  <a:lnTo>
                    <a:pt x="481465" y="5792"/>
                  </a:lnTo>
                  <a:lnTo>
                    <a:pt x="0" y="5792"/>
                  </a:lnTo>
                  <a:close/>
                </a:path>
              </a:pathLst>
            </a:custGeom>
            <a:solidFill>
              <a:srgbClr val="1A3054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0" y="-85725"/>
              <a:ext cx="481465" cy="915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019"/>
                </a:lnSpc>
                <a:spcBef>
                  <a:spcPct val="0"/>
                </a:spcBef>
              </a:pPr>
              <a:endParaRPr/>
            </a:p>
          </p:txBody>
        </p:sp>
      </p:grpSp>
      <p:grpSp>
        <p:nvGrpSpPr>
          <p:cNvPr id="9" name="Group 9"/>
          <p:cNvGrpSpPr/>
          <p:nvPr/>
        </p:nvGrpSpPr>
        <p:grpSpPr>
          <a:xfrm rot="5400000">
            <a:off x="16869111" y="18230483"/>
            <a:ext cx="4144171" cy="48100"/>
            <a:chOff x="0" y="0"/>
            <a:chExt cx="499063" cy="5792"/>
          </a:xfrm>
        </p:grpSpPr>
        <p:sp>
          <p:nvSpPr>
            <p:cNvPr id="10" name="Freeform 10"/>
            <p:cNvSpPr/>
            <p:nvPr/>
          </p:nvSpPr>
          <p:spPr>
            <a:xfrm>
              <a:off x="0" y="0"/>
              <a:ext cx="499063" cy="5792"/>
            </a:xfrm>
            <a:custGeom>
              <a:avLst/>
              <a:gdLst/>
              <a:ahLst/>
              <a:cxnLst/>
              <a:rect l="l" t="t" r="r" b="b"/>
              <a:pathLst>
                <a:path w="499063" h="5792">
                  <a:moveTo>
                    <a:pt x="0" y="0"/>
                  </a:moveTo>
                  <a:lnTo>
                    <a:pt x="499063" y="0"/>
                  </a:lnTo>
                  <a:lnTo>
                    <a:pt x="499063" y="5792"/>
                  </a:lnTo>
                  <a:lnTo>
                    <a:pt x="0" y="5792"/>
                  </a:lnTo>
                  <a:close/>
                </a:path>
              </a:pathLst>
            </a:custGeom>
            <a:solidFill>
              <a:srgbClr val="1A3054"/>
            </a:solidFill>
          </p:spPr>
          <p:txBody>
            <a:bodyPr/>
            <a:lstStyle/>
            <a:p>
              <a:endParaRPr lang="it-IT"/>
            </a:p>
          </p:txBody>
        </p:sp>
        <p:sp>
          <p:nvSpPr>
            <p:cNvPr id="11" name="TextBox 11"/>
            <p:cNvSpPr txBox="1"/>
            <p:nvPr/>
          </p:nvSpPr>
          <p:spPr>
            <a:xfrm>
              <a:off x="0" y="-85725"/>
              <a:ext cx="499063" cy="91517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6019"/>
                </a:lnSpc>
                <a:spcBef>
                  <a:spcPct val="0"/>
                </a:spcBef>
              </a:pPr>
              <a:endParaRPr/>
            </a:p>
          </p:txBody>
        </p:sp>
      </p:grpSp>
      <p:sp>
        <p:nvSpPr>
          <p:cNvPr id="12" name="Freeform 12"/>
          <p:cNvSpPr/>
          <p:nvPr/>
        </p:nvSpPr>
        <p:spPr>
          <a:xfrm>
            <a:off x="3113091" y="675523"/>
            <a:ext cx="5926848" cy="4089525"/>
          </a:xfrm>
          <a:custGeom>
            <a:avLst/>
            <a:gdLst/>
            <a:ahLst/>
            <a:cxnLst/>
            <a:rect l="l" t="t" r="r" b="b"/>
            <a:pathLst>
              <a:path w="5926848" h="4089525">
                <a:moveTo>
                  <a:pt x="0" y="0"/>
                </a:moveTo>
                <a:lnTo>
                  <a:pt x="5926847" y="0"/>
                </a:lnTo>
                <a:lnTo>
                  <a:pt x="5926847" y="4089525"/>
                </a:lnTo>
                <a:lnTo>
                  <a:pt x="0" y="4089525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/>
            </a:stretch>
          </a:blipFill>
        </p:spPr>
        <p:txBody>
          <a:bodyPr/>
          <a:lstStyle/>
          <a:p>
            <a:endParaRPr lang="it-IT"/>
          </a:p>
        </p:txBody>
      </p:sp>
      <p:sp>
        <p:nvSpPr>
          <p:cNvPr id="13" name="TextBox 13"/>
          <p:cNvSpPr txBox="1"/>
          <p:nvPr/>
        </p:nvSpPr>
        <p:spPr>
          <a:xfrm>
            <a:off x="10524449" y="1366791"/>
            <a:ext cx="9723796" cy="232653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10662"/>
              </a:lnSpc>
            </a:pPr>
            <a:r>
              <a:rPr lang="en-US" sz="11589" b="1" spc="-463" dirty="0">
                <a:solidFill>
                  <a:srgbClr val="4F92BA"/>
                </a:solidFill>
                <a:latin typeface="ITC Franklin Gothic LT Ultra-Bold"/>
                <a:ea typeface="ITC Franklin Gothic LT Ultra-Bold"/>
                <a:cs typeface="ITC Franklin Gothic LT Ultra-Bold"/>
                <a:sym typeface="ITC Franklin Gothic LT Ultra-Bold"/>
              </a:rPr>
              <a:t>ELEZ</a:t>
            </a:r>
          </a:p>
          <a:p>
            <a:pPr algn="l">
              <a:lnSpc>
                <a:spcPts val="7280"/>
              </a:lnSpc>
            </a:pPr>
            <a:r>
              <a:rPr lang="en-US" sz="7913" b="1" spc="-284" dirty="0">
                <a:solidFill>
                  <a:srgbClr val="4F92BA"/>
                </a:solidFill>
                <a:latin typeface="Antonio Bold"/>
                <a:ea typeface="Antonio Bold"/>
                <a:cs typeface="Antonio Bold"/>
                <a:sym typeface="Antonio Bold"/>
              </a:rPr>
              <a:t>   14 </a:t>
            </a:r>
            <a:r>
              <a:rPr lang="en-US" sz="7913" b="1" spc="-284" dirty="0">
                <a:solidFill>
                  <a:srgbClr val="1A3054"/>
                </a:solidFill>
                <a:latin typeface="Antonio Bold"/>
                <a:ea typeface="Antonio Bold"/>
                <a:cs typeface="Antonio Bold"/>
                <a:sym typeface="Antonio Bold"/>
              </a:rPr>
              <a:t>| </a:t>
            </a:r>
            <a:r>
              <a:rPr lang="en-US" sz="7913" b="1" spc="-284" dirty="0">
                <a:solidFill>
                  <a:srgbClr val="4F92BA"/>
                </a:solidFill>
                <a:latin typeface="Antonio Bold"/>
                <a:ea typeface="Antonio Bold"/>
                <a:cs typeface="Antonio Bold"/>
                <a:sym typeface="Antonio Bold"/>
              </a:rPr>
              <a:t>15 </a:t>
            </a:r>
            <a:r>
              <a:rPr lang="en-US" sz="7913" b="1" spc="-284" dirty="0">
                <a:solidFill>
                  <a:srgbClr val="1A3054"/>
                </a:solidFill>
                <a:latin typeface="Antonio Bold"/>
                <a:ea typeface="Antonio Bold"/>
                <a:cs typeface="Antonio Bold"/>
                <a:sym typeface="Antonio Bold"/>
              </a:rPr>
              <a:t>| </a:t>
            </a:r>
            <a:r>
              <a:rPr lang="en-US" sz="7913" b="1" spc="-284" dirty="0">
                <a:solidFill>
                  <a:srgbClr val="4F92BA"/>
                </a:solidFill>
                <a:latin typeface="Antonio Bold"/>
                <a:ea typeface="Antonio Bold"/>
                <a:cs typeface="Antonio Bold"/>
                <a:sym typeface="Antonio Bold"/>
              </a:rPr>
              <a:t>16 APRILE </a:t>
            </a:r>
          </a:p>
        </p:txBody>
      </p:sp>
      <p:pic>
        <p:nvPicPr>
          <p:cNvPr id="15" name="Immagine 14" descr="Immagine che contiene testo, Carattere, logo, Elementi grafici&#10;&#10;Il contenuto generato dall'IA potrebbe non essere corretto.">
            <a:extLst>
              <a:ext uri="{FF2B5EF4-FFF2-40B4-BE49-F238E27FC236}">
                <a16:creationId xmlns:a16="http://schemas.microsoft.com/office/drawing/2014/main" id="{04518232-6CAD-DA6C-0B54-4AEC2FB6317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453" y="16864974"/>
            <a:ext cx="8135402" cy="3152775"/>
          </a:xfrm>
          <a:prstGeom prst="rect">
            <a:avLst/>
          </a:prstGeom>
        </p:spPr>
      </p:pic>
      <p:pic>
        <p:nvPicPr>
          <p:cNvPr id="19" name="Immagine 18" descr="Immagine che contiene Carattere, testo, Elementi grafici, logo&#10;&#10;Il contenuto generato dall'IA potrebbe non essere corretto.">
            <a:extLst>
              <a:ext uri="{FF2B5EF4-FFF2-40B4-BE49-F238E27FC236}">
                <a16:creationId xmlns:a16="http://schemas.microsoft.com/office/drawing/2014/main" id="{A428DE96-C445-7105-DC83-C83233B323A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034" y="1274777"/>
            <a:ext cx="8993039" cy="2529292"/>
          </a:xfrm>
          <a:prstGeom prst="rect">
            <a:avLst/>
          </a:prstGeom>
        </p:spPr>
      </p:pic>
      <p:sp>
        <p:nvSpPr>
          <p:cNvPr id="18" name="Rettangolo 17">
            <a:extLst>
              <a:ext uri="{FF2B5EF4-FFF2-40B4-BE49-F238E27FC236}">
                <a16:creationId xmlns:a16="http://schemas.microsoft.com/office/drawing/2014/main" id="{121971AF-4DF7-0BD2-D908-904940C5D542}"/>
              </a:ext>
            </a:extLst>
          </p:cNvPr>
          <p:cNvSpPr/>
          <p:nvPr/>
        </p:nvSpPr>
        <p:spPr>
          <a:xfrm>
            <a:off x="3113091" y="5340743"/>
            <a:ext cx="15804055" cy="1008230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Personalizzato</PresentationFormat>
  <Paragraphs>2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Antonio Bold</vt:lpstr>
      <vt:lpstr>ITC Franklin Gothic LT Ultra-Bold</vt:lpstr>
      <vt:lpstr>Arial</vt:lpstr>
      <vt:lpstr>Calibri</vt:lpstr>
      <vt:lpstr>Office Theme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Paolo Riggio</dc:creator>
  <cp:lastModifiedBy>Paolo Riggio</cp:lastModifiedBy>
  <cp:revision>4</cp:revision>
  <dcterms:created xsi:type="dcterms:W3CDTF">2006-08-16T00:00:00Z</dcterms:created>
  <dcterms:modified xsi:type="dcterms:W3CDTF">2025-03-20T10:50:36Z</dcterms:modified>
  <dc:identifier>DAGiQUt6VW8</dc:identifier>
</cp:coreProperties>
</file>